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46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8231-197E-4273-99A1-91873FF4767D}" type="datetimeFigureOut">
              <a:rPr lang="en-IN" smtClean="0"/>
              <a:t>09-02-2019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7411D-EDB5-4F80-90CE-B0467BCC04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9715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8231-197E-4273-99A1-91873FF4767D}" type="datetimeFigureOut">
              <a:rPr lang="en-IN" smtClean="0"/>
              <a:t>09-02-2019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7411D-EDB5-4F80-90CE-B0467BCC04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782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8231-197E-4273-99A1-91873FF4767D}" type="datetimeFigureOut">
              <a:rPr lang="en-IN" smtClean="0"/>
              <a:t>09-02-2019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7411D-EDB5-4F80-90CE-B0467BCC04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4221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8231-197E-4273-99A1-91873FF4767D}" type="datetimeFigureOut">
              <a:rPr lang="en-IN" smtClean="0"/>
              <a:t>09-02-2019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7411D-EDB5-4F80-90CE-B0467BCC04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2210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8231-197E-4273-99A1-91873FF4767D}" type="datetimeFigureOut">
              <a:rPr lang="en-IN" smtClean="0"/>
              <a:t>09-02-2019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7411D-EDB5-4F80-90CE-B0467BCC04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4586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8231-197E-4273-99A1-91873FF4767D}" type="datetimeFigureOut">
              <a:rPr lang="en-IN" smtClean="0"/>
              <a:t>09-02-2019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7411D-EDB5-4F80-90CE-B0467BCC04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2938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8231-197E-4273-99A1-91873FF4767D}" type="datetimeFigureOut">
              <a:rPr lang="en-IN" smtClean="0"/>
              <a:t>09-02-2019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7411D-EDB5-4F80-90CE-B0467BCC04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6647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8231-197E-4273-99A1-91873FF4767D}" type="datetimeFigureOut">
              <a:rPr lang="en-IN" smtClean="0"/>
              <a:t>09-02-2019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7411D-EDB5-4F80-90CE-B0467BCC04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0667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8231-197E-4273-99A1-91873FF4767D}" type="datetimeFigureOut">
              <a:rPr lang="en-IN" smtClean="0"/>
              <a:t>09-02-2019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7411D-EDB5-4F80-90CE-B0467BCC04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6323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8231-197E-4273-99A1-91873FF4767D}" type="datetimeFigureOut">
              <a:rPr lang="en-IN" smtClean="0"/>
              <a:t>09-02-2019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7411D-EDB5-4F80-90CE-B0467BCC04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3660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8231-197E-4273-99A1-91873FF4767D}" type="datetimeFigureOut">
              <a:rPr lang="en-IN" smtClean="0"/>
              <a:t>09-02-2019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7411D-EDB5-4F80-90CE-B0467BCC04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1691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48231-197E-4273-99A1-91873FF4767D}" type="datetimeFigureOut">
              <a:rPr lang="en-IN" smtClean="0"/>
              <a:t>09-02-2019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7411D-EDB5-4F80-90CE-B0467BCC04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2330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Advanced </a:t>
            </a:r>
            <a:r>
              <a:rPr lang="en-US" dirty="0" err="1" smtClean="0"/>
              <a:t>Docker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</a:t>
            </a:r>
          </a:p>
          <a:p>
            <a:r>
              <a:rPr lang="en-US" dirty="0" err="1" smtClean="0"/>
              <a:t>Arun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206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2" y="290513"/>
            <a:ext cx="11065932" cy="6224587"/>
          </a:xfrm>
        </p:spPr>
      </p:pic>
    </p:spTree>
    <p:extLst>
      <p:ext uri="{BB962C8B-B14F-4D97-AF65-F5344CB8AC3E}">
        <p14:creationId xmlns:p14="http://schemas.microsoft.com/office/powerpoint/2010/main" val="1578826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2" y="290513"/>
            <a:ext cx="11065932" cy="6224587"/>
          </a:xfrm>
        </p:spPr>
      </p:pic>
    </p:spTree>
    <p:extLst>
      <p:ext uri="{BB962C8B-B14F-4D97-AF65-F5344CB8AC3E}">
        <p14:creationId xmlns:p14="http://schemas.microsoft.com/office/powerpoint/2010/main" val="1029381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2" y="290513"/>
            <a:ext cx="11065932" cy="6224587"/>
          </a:xfrm>
        </p:spPr>
      </p:pic>
    </p:spTree>
    <p:extLst>
      <p:ext uri="{BB962C8B-B14F-4D97-AF65-F5344CB8AC3E}">
        <p14:creationId xmlns:p14="http://schemas.microsoft.com/office/powerpoint/2010/main" val="921073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2" y="290513"/>
            <a:ext cx="11065932" cy="6224587"/>
          </a:xfrm>
        </p:spPr>
      </p:pic>
    </p:spTree>
    <p:extLst>
      <p:ext uri="{BB962C8B-B14F-4D97-AF65-F5344CB8AC3E}">
        <p14:creationId xmlns:p14="http://schemas.microsoft.com/office/powerpoint/2010/main" val="4092770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2" y="290513"/>
            <a:ext cx="11065932" cy="6224587"/>
          </a:xfrm>
        </p:spPr>
      </p:pic>
    </p:spTree>
    <p:extLst>
      <p:ext uri="{BB962C8B-B14F-4D97-AF65-F5344CB8AC3E}">
        <p14:creationId xmlns:p14="http://schemas.microsoft.com/office/powerpoint/2010/main" val="2561808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2" y="290513"/>
            <a:ext cx="11065932" cy="6224587"/>
          </a:xfrm>
        </p:spPr>
      </p:pic>
    </p:spTree>
    <p:extLst>
      <p:ext uri="{BB962C8B-B14F-4D97-AF65-F5344CB8AC3E}">
        <p14:creationId xmlns:p14="http://schemas.microsoft.com/office/powerpoint/2010/main" val="3684139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2" y="290513"/>
            <a:ext cx="11065932" cy="6224587"/>
          </a:xfrm>
        </p:spPr>
      </p:pic>
    </p:spTree>
    <p:extLst>
      <p:ext uri="{BB962C8B-B14F-4D97-AF65-F5344CB8AC3E}">
        <p14:creationId xmlns:p14="http://schemas.microsoft.com/office/powerpoint/2010/main" val="2068524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2" y="290513"/>
            <a:ext cx="11065932" cy="6224587"/>
          </a:xfrm>
        </p:spPr>
      </p:pic>
    </p:spTree>
    <p:extLst>
      <p:ext uri="{BB962C8B-B14F-4D97-AF65-F5344CB8AC3E}">
        <p14:creationId xmlns:p14="http://schemas.microsoft.com/office/powerpoint/2010/main" val="3813027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2" y="290513"/>
            <a:ext cx="11065932" cy="6224587"/>
          </a:xfrm>
        </p:spPr>
      </p:pic>
    </p:spTree>
    <p:extLst>
      <p:ext uri="{BB962C8B-B14F-4D97-AF65-F5344CB8AC3E}">
        <p14:creationId xmlns:p14="http://schemas.microsoft.com/office/powerpoint/2010/main" val="2175366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2" y="290513"/>
            <a:ext cx="11065932" cy="6224587"/>
          </a:xfrm>
        </p:spPr>
      </p:pic>
    </p:spTree>
    <p:extLst>
      <p:ext uri="{BB962C8B-B14F-4D97-AF65-F5344CB8AC3E}">
        <p14:creationId xmlns:p14="http://schemas.microsoft.com/office/powerpoint/2010/main" val="220343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2" y="290513"/>
            <a:ext cx="11065932" cy="6224587"/>
          </a:xfrm>
        </p:spPr>
      </p:pic>
    </p:spTree>
    <p:extLst>
      <p:ext uri="{BB962C8B-B14F-4D97-AF65-F5344CB8AC3E}">
        <p14:creationId xmlns:p14="http://schemas.microsoft.com/office/powerpoint/2010/main" val="3854213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2" y="290513"/>
            <a:ext cx="11065932" cy="6224587"/>
          </a:xfrm>
        </p:spPr>
      </p:pic>
    </p:spTree>
    <p:extLst>
      <p:ext uri="{BB962C8B-B14F-4D97-AF65-F5344CB8AC3E}">
        <p14:creationId xmlns:p14="http://schemas.microsoft.com/office/powerpoint/2010/main" val="3218013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2" y="290513"/>
            <a:ext cx="11065932" cy="6224587"/>
          </a:xfrm>
        </p:spPr>
      </p:pic>
    </p:spTree>
    <p:extLst>
      <p:ext uri="{BB962C8B-B14F-4D97-AF65-F5344CB8AC3E}">
        <p14:creationId xmlns:p14="http://schemas.microsoft.com/office/powerpoint/2010/main" val="3070356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2" y="290513"/>
            <a:ext cx="11065932" cy="6224587"/>
          </a:xfrm>
        </p:spPr>
      </p:pic>
    </p:spTree>
    <p:extLst>
      <p:ext uri="{BB962C8B-B14F-4D97-AF65-F5344CB8AC3E}">
        <p14:creationId xmlns:p14="http://schemas.microsoft.com/office/powerpoint/2010/main" val="3473146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2" y="290513"/>
            <a:ext cx="11065932" cy="6224587"/>
          </a:xfrm>
        </p:spPr>
      </p:pic>
    </p:spTree>
    <p:extLst>
      <p:ext uri="{BB962C8B-B14F-4D97-AF65-F5344CB8AC3E}">
        <p14:creationId xmlns:p14="http://schemas.microsoft.com/office/powerpoint/2010/main" val="3677457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2" y="290513"/>
            <a:ext cx="11065932" cy="6224587"/>
          </a:xfrm>
        </p:spPr>
      </p:pic>
    </p:spTree>
    <p:extLst>
      <p:ext uri="{BB962C8B-B14F-4D97-AF65-F5344CB8AC3E}">
        <p14:creationId xmlns:p14="http://schemas.microsoft.com/office/powerpoint/2010/main" val="2446785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2" y="290513"/>
            <a:ext cx="11065932" cy="6224587"/>
          </a:xfrm>
        </p:spPr>
      </p:pic>
    </p:spTree>
    <p:extLst>
      <p:ext uri="{BB962C8B-B14F-4D97-AF65-F5344CB8AC3E}">
        <p14:creationId xmlns:p14="http://schemas.microsoft.com/office/powerpoint/2010/main" val="1733698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2" y="290513"/>
            <a:ext cx="11065932" cy="6224587"/>
          </a:xfrm>
        </p:spPr>
      </p:pic>
    </p:spTree>
    <p:extLst>
      <p:ext uri="{BB962C8B-B14F-4D97-AF65-F5344CB8AC3E}">
        <p14:creationId xmlns:p14="http://schemas.microsoft.com/office/powerpoint/2010/main" val="2206396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2" y="290513"/>
            <a:ext cx="11065932" cy="6224587"/>
          </a:xfrm>
        </p:spPr>
      </p:pic>
    </p:spTree>
    <p:extLst>
      <p:ext uri="{BB962C8B-B14F-4D97-AF65-F5344CB8AC3E}">
        <p14:creationId xmlns:p14="http://schemas.microsoft.com/office/powerpoint/2010/main" val="728510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2" y="290513"/>
            <a:ext cx="11065932" cy="6224587"/>
          </a:xfrm>
        </p:spPr>
      </p:pic>
    </p:spTree>
    <p:extLst>
      <p:ext uri="{BB962C8B-B14F-4D97-AF65-F5344CB8AC3E}">
        <p14:creationId xmlns:p14="http://schemas.microsoft.com/office/powerpoint/2010/main" val="21064514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2" y="290513"/>
            <a:ext cx="11065932" cy="6224587"/>
          </a:xfrm>
        </p:spPr>
      </p:pic>
    </p:spTree>
    <p:extLst>
      <p:ext uri="{BB962C8B-B14F-4D97-AF65-F5344CB8AC3E}">
        <p14:creationId xmlns:p14="http://schemas.microsoft.com/office/powerpoint/2010/main" val="767584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2" y="290513"/>
            <a:ext cx="11065932" cy="6224587"/>
          </a:xfrm>
        </p:spPr>
      </p:pic>
    </p:spTree>
    <p:extLst>
      <p:ext uri="{BB962C8B-B14F-4D97-AF65-F5344CB8AC3E}">
        <p14:creationId xmlns:p14="http://schemas.microsoft.com/office/powerpoint/2010/main" val="14150298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2" y="290513"/>
            <a:ext cx="11065932" cy="6224587"/>
          </a:xfrm>
        </p:spPr>
      </p:pic>
    </p:spTree>
    <p:extLst>
      <p:ext uri="{BB962C8B-B14F-4D97-AF65-F5344CB8AC3E}">
        <p14:creationId xmlns:p14="http://schemas.microsoft.com/office/powerpoint/2010/main" val="2292158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2" y="290513"/>
            <a:ext cx="11065932" cy="6224587"/>
          </a:xfrm>
        </p:spPr>
      </p:pic>
    </p:spTree>
    <p:extLst>
      <p:ext uri="{BB962C8B-B14F-4D97-AF65-F5344CB8AC3E}">
        <p14:creationId xmlns:p14="http://schemas.microsoft.com/office/powerpoint/2010/main" val="33336659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2" y="290513"/>
            <a:ext cx="11065932" cy="6224587"/>
          </a:xfrm>
        </p:spPr>
      </p:pic>
    </p:spTree>
    <p:extLst>
      <p:ext uri="{BB962C8B-B14F-4D97-AF65-F5344CB8AC3E}">
        <p14:creationId xmlns:p14="http://schemas.microsoft.com/office/powerpoint/2010/main" val="28622879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2" y="290513"/>
            <a:ext cx="11065932" cy="6224587"/>
          </a:xfrm>
        </p:spPr>
      </p:pic>
    </p:spTree>
    <p:extLst>
      <p:ext uri="{BB962C8B-B14F-4D97-AF65-F5344CB8AC3E}">
        <p14:creationId xmlns:p14="http://schemas.microsoft.com/office/powerpoint/2010/main" val="18416378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2" y="290513"/>
            <a:ext cx="11065932" cy="6224587"/>
          </a:xfrm>
        </p:spPr>
      </p:pic>
    </p:spTree>
    <p:extLst>
      <p:ext uri="{BB962C8B-B14F-4D97-AF65-F5344CB8AC3E}">
        <p14:creationId xmlns:p14="http://schemas.microsoft.com/office/powerpoint/2010/main" val="23098363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2" y="290513"/>
            <a:ext cx="11065932" cy="6224587"/>
          </a:xfrm>
        </p:spPr>
      </p:pic>
    </p:spTree>
    <p:extLst>
      <p:ext uri="{BB962C8B-B14F-4D97-AF65-F5344CB8AC3E}">
        <p14:creationId xmlns:p14="http://schemas.microsoft.com/office/powerpoint/2010/main" val="12147786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2" y="290513"/>
            <a:ext cx="11065932" cy="6224587"/>
          </a:xfrm>
        </p:spPr>
      </p:pic>
    </p:spTree>
    <p:extLst>
      <p:ext uri="{BB962C8B-B14F-4D97-AF65-F5344CB8AC3E}">
        <p14:creationId xmlns:p14="http://schemas.microsoft.com/office/powerpoint/2010/main" val="37383590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2" y="290513"/>
            <a:ext cx="11065932" cy="6224587"/>
          </a:xfrm>
        </p:spPr>
      </p:pic>
    </p:spTree>
    <p:extLst>
      <p:ext uri="{BB962C8B-B14F-4D97-AF65-F5344CB8AC3E}">
        <p14:creationId xmlns:p14="http://schemas.microsoft.com/office/powerpoint/2010/main" val="3448929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2" y="290513"/>
            <a:ext cx="11065932" cy="6224587"/>
          </a:xfrm>
        </p:spPr>
      </p:pic>
    </p:spTree>
    <p:extLst>
      <p:ext uri="{BB962C8B-B14F-4D97-AF65-F5344CB8AC3E}">
        <p14:creationId xmlns:p14="http://schemas.microsoft.com/office/powerpoint/2010/main" val="1577500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2" y="290513"/>
            <a:ext cx="11065932" cy="6224587"/>
          </a:xfrm>
        </p:spPr>
      </p:pic>
    </p:spTree>
    <p:extLst>
      <p:ext uri="{BB962C8B-B14F-4D97-AF65-F5344CB8AC3E}">
        <p14:creationId xmlns:p14="http://schemas.microsoft.com/office/powerpoint/2010/main" val="335847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2" y="290513"/>
            <a:ext cx="11065932" cy="6224587"/>
          </a:xfrm>
        </p:spPr>
      </p:pic>
    </p:spTree>
    <p:extLst>
      <p:ext uri="{BB962C8B-B14F-4D97-AF65-F5344CB8AC3E}">
        <p14:creationId xmlns:p14="http://schemas.microsoft.com/office/powerpoint/2010/main" val="23031227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2" y="290513"/>
            <a:ext cx="11065932" cy="6224587"/>
          </a:xfrm>
        </p:spPr>
      </p:pic>
    </p:spTree>
    <p:extLst>
      <p:ext uri="{BB962C8B-B14F-4D97-AF65-F5344CB8AC3E}">
        <p14:creationId xmlns:p14="http://schemas.microsoft.com/office/powerpoint/2010/main" val="40805463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2" y="290513"/>
            <a:ext cx="11065932" cy="6224587"/>
          </a:xfrm>
        </p:spPr>
      </p:pic>
    </p:spTree>
    <p:extLst>
      <p:ext uri="{BB962C8B-B14F-4D97-AF65-F5344CB8AC3E}">
        <p14:creationId xmlns:p14="http://schemas.microsoft.com/office/powerpoint/2010/main" val="19054514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2" y="290513"/>
            <a:ext cx="11065932" cy="6224587"/>
          </a:xfrm>
        </p:spPr>
      </p:pic>
    </p:spTree>
    <p:extLst>
      <p:ext uri="{BB962C8B-B14F-4D97-AF65-F5344CB8AC3E}">
        <p14:creationId xmlns:p14="http://schemas.microsoft.com/office/powerpoint/2010/main" val="20453019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2" y="290513"/>
            <a:ext cx="11065932" cy="6224587"/>
          </a:xfrm>
        </p:spPr>
      </p:pic>
    </p:spTree>
    <p:extLst>
      <p:ext uri="{BB962C8B-B14F-4D97-AF65-F5344CB8AC3E}">
        <p14:creationId xmlns:p14="http://schemas.microsoft.com/office/powerpoint/2010/main" val="28616741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2" y="290513"/>
            <a:ext cx="11065932" cy="6224587"/>
          </a:xfrm>
        </p:spPr>
      </p:pic>
    </p:spTree>
    <p:extLst>
      <p:ext uri="{BB962C8B-B14F-4D97-AF65-F5344CB8AC3E}">
        <p14:creationId xmlns:p14="http://schemas.microsoft.com/office/powerpoint/2010/main" val="5399630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2" y="290513"/>
            <a:ext cx="11065932" cy="6224587"/>
          </a:xfrm>
        </p:spPr>
      </p:pic>
    </p:spTree>
    <p:extLst>
      <p:ext uri="{BB962C8B-B14F-4D97-AF65-F5344CB8AC3E}">
        <p14:creationId xmlns:p14="http://schemas.microsoft.com/office/powerpoint/2010/main" val="9667393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2" y="290513"/>
            <a:ext cx="11065932" cy="6224587"/>
          </a:xfrm>
        </p:spPr>
      </p:pic>
    </p:spTree>
    <p:extLst>
      <p:ext uri="{BB962C8B-B14F-4D97-AF65-F5344CB8AC3E}">
        <p14:creationId xmlns:p14="http://schemas.microsoft.com/office/powerpoint/2010/main" val="15149423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2" y="290513"/>
            <a:ext cx="11065932" cy="6224587"/>
          </a:xfrm>
        </p:spPr>
      </p:pic>
    </p:spTree>
    <p:extLst>
      <p:ext uri="{BB962C8B-B14F-4D97-AF65-F5344CB8AC3E}">
        <p14:creationId xmlns:p14="http://schemas.microsoft.com/office/powerpoint/2010/main" val="2291723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2" y="290513"/>
            <a:ext cx="11065932" cy="6224587"/>
          </a:xfrm>
        </p:spPr>
      </p:pic>
    </p:spTree>
    <p:extLst>
      <p:ext uri="{BB962C8B-B14F-4D97-AF65-F5344CB8AC3E}">
        <p14:creationId xmlns:p14="http://schemas.microsoft.com/office/powerpoint/2010/main" val="3355611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2" y="290513"/>
            <a:ext cx="11065932" cy="6224587"/>
          </a:xfrm>
        </p:spPr>
      </p:pic>
    </p:spTree>
    <p:extLst>
      <p:ext uri="{BB962C8B-B14F-4D97-AF65-F5344CB8AC3E}">
        <p14:creationId xmlns:p14="http://schemas.microsoft.com/office/powerpoint/2010/main" val="2718157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2" y="290513"/>
            <a:ext cx="11065932" cy="6224587"/>
          </a:xfrm>
        </p:spPr>
      </p:pic>
    </p:spTree>
    <p:extLst>
      <p:ext uri="{BB962C8B-B14F-4D97-AF65-F5344CB8AC3E}">
        <p14:creationId xmlns:p14="http://schemas.microsoft.com/office/powerpoint/2010/main" val="2606034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2" y="290513"/>
            <a:ext cx="11065932" cy="6224587"/>
          </a:xfrm>
        </p:spPr>
      </p:pic>
    </p:spTree>
    <p:extLst>
      <p:ext uri="{BB962C8B-B14F-4D97-AF65-F5344CB8AC3E}">
        <p14:creationId xmlns:p14="http://schemas.microsoft.com/office/powerpoint/2010/main" val="736134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2" y="290513"/>
            <a:ext cx="11065932" cy="6224587"/>
          </a:xfrm>
        </p:spPr>
      </p:pic>
    </p:spTree>
    <p:extLst>
      <p:ext uri="{BB962C8B-B14F-4D97-AF65-F5344CB8AC3E}">
        <p14:creationId xmlns:p14="http://schemas.microsoft.com/office/powerpoint/2010/main" val="1635306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2" y="290513"/>
            <a:ext cx="11065932" cy="6224587"/>
          </a:xfrm>
        </p:spPr>
      </p:pic>
    </p:spTree>
    <p:extLst>
      <p:ext uri="{BB962C8B-B14F-4D97-AF65-F5344CB8AC3E}">
        <p14:creationId xmlns:p14="http://schemas.microsoft.com/office/powerpoint/2010/main" val="2888766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</Words>
  <Application>Microsoft Office PowerPoint</Application>
  <PresentationFormat>Widescreen</PresentationFormat>
  <Paragraphs>3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Advanced Docker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Docker</dc:title>
  <dc:creator>Kaivalya</dc:creator>
  <cp:lastModifiedBy>Kaivalya</cp:lastModifiedBy>
  <cp:revision>1</cp:revision>
  <dcterms:created xsi:type="dcterms:W3CDTF">2019-02-09T10:33:57Z</dcterms:created>
  <dcterms:modified xsi:type="dcterms:W3CDTF">2019-02-09T10:41:28Z</dcterms:modified>
</cp:coreProperties>
</file>